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E02FE53-DB95-B25E-1ADD-B089EF3AA94D}" v="1" dt="2018-12-02T17:46:58.408"/>
    <p1510:client id="{43C2BEE7-B5BA-F589-3883-1207AFD494BE}" v="1" dt="2018-12-02T17:56:03.6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4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38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기근모" userId="S::20165170@chosun.kr::991b8316-711a-41ea-9f59-ef235cc9c245" providerId="AD" clId="Web-{E5490C26-E858-E7D0-BB77-AD54E94E699A}"/>
    <pc:docChg chg="addSld modSld">
      <pc:chgData name="기근모" userId="S::20165170@chosun.kr::991b8316-711a-41ea-9f59-ef235cc9c245" providerId="AD" clId="Web-{E5490C26-E858-E7D0-BB77-AD54E94E699A}" dt="2018-12-02T05:24:32.053" v="26"/>
      <pc:docMkLst>
        <pc:docMk/>
      </pc:docMkLst>
      <pc:sldChg chg="modSp">
        <pc:chgData name="기근모" userId="S::20165170@chosun.kr::991b8316-711a-41ea-9f59-ef235cc9c245" providerId="AD" clId="Web-{E5490C26-E858-E7D0-BB77-AD54E94E699A}" dt="2018-12-02T05:24:29.788" v="24" actId="20577"/>
        <pc:sldMkLst>
          <pc:docMk/>
          <pc:sldMk cId="128632686" sldId="256"/>
        </pc:sldMkLst>
        <pc:spChg chg="mod">
          <ac:chgData name="기근모" userId="S::20165170@chosun.kr::991b8316-711a-41ea-9f59-ef235cc9c245" providerId="AD" clId="Web-{E5490C26-E858-E7D0-BB77-AD54E94E699A}" dt="2018-12-02T05:24:23.288" v="16" actId="20577"/>
          <ac:spMkLst>
            <pc:docMk/>
            <pc:sldMk cId="128632686" sldId="256"/>
            <ac:spMk id="2" creationId="{00000000-0000-0000-0000-000000000000}"/>
          </ac:spMkLst>
        </pc:spChg>
        <pc:spChg chg="mod">
          <ac:chgData name="기근모" userId="S::20165170@chosun.kr::991b8316-711a-41ea-9f59-ef235cc9c245" providerId="AD" clId="Web-{E5490C26-E858-E7D0-BB77-AD54E94E699A}" dt="2018-12-02T05:24:29.788" v="24" actId="20577"/>
          <ac:spMkLst>
            <pc:docMk/>
            <pc:sldMk cId="128632686" sldId="256"/>
            <ac:spMk id="3" creationId="{00000000-0000-0000-0000-000000000000}"/>
          </ac:spMkLst>
        </pc:spChg>
      </pc:sldChg>
      <pc:sldChg chg="new">
        <pc:chgData name="기근모" userId="S::20165170@chosun.kr::991b8316-711a-41ea-9f59-ef235cc9c245" providerId="AD" clId="Web-{E5490C26-E858-E7D0-BB77-AD54E94E699A}" dt="2018-12-02T05:24:32.053" v="26"/>
        <pc:sldMkLst>
          <pc:docMk/>
          <pc:sldMk cId="3614576487" sldId="257"/>
        </pc:sldMkLst>
      </pc:sldChg>
    </pc:docChg>
  </pc:docChgLst>
  <pc:docChgLst>
    <pc:chgData name="기근모" userId="S::20165170@chosun.kr::991b8316-711a-41ea-9f59-ef235cc9c245" providerId="AD" clId="Web-{43C2BEE7-B5BA-F589-3883-1207AFD494BE}"/>
    <pc:docChg chg="modSld">
      <pc:chgData name="기근모" userId="S::20165170@chosun.kr::991b8316-711a-41ea-9f59-ef235cc9c245" providerId="AD" clId="Web-{43C2BEE7-B5BA-F589-3883-1207AFD494BE}" dt="2018-12-02T18:00:01.030" v="189" actId="1076"/>
      <pc:docMkLst>
        <pc:docMk/>
      </pc:docMkLst>
      <pc:sldChg chg="addSp delSp modSp addAnim delAnim modAnim">
        <pc:chgData name="기근모" userId="S::20165170@chosun.kr::991b8316-711a-41ea-9f59-ef235cc9c245" providerId="AD" clId="Web-{43C2BEE7-B5BA-F589-3883-1207AFD494BE}" dt="2018-12-02T17:54:30.471" v="72"/>
        <pc:sldMkLst>
          <pc:docMk/>
          <pc:sldMk cId="2794408213" sldId="259"/>
        </pc:sldMkLst>
        <pc:picChg chg="add del">
          <ac:chgData name="기근모" userId="S::20165170@chosun.kr::991b8316-711a-41ea-9f59-ef235cc9c245" providerId="AD" clId="Web-{43C2BEE7-B5BA-F589-3883-1207AFD494BE}" dt="2018-12-02T17:49:59.328" v="10"/>
          <ac:picMkLst>
            <pc:docMk/>
            <pc:sldMk cId="2794408213" sldId="259"/>
            <ac:picMk id="4" creationId="{F9139B9A-5F5B-4195-9992-A1F310BB87E0}"/>
          </ac:picMkLst>
        </pc:picChg>
        <pc:picChg chg="add mod">
          <ac:chgData name="기근모" userId="S::20165170@chosun.kr::991b8316-711a-41ea-9f59-ef235cc9c245" providerId="AD" clId="Web-{43C2BEE7-B5BA-F589-3883-1207AFD494BE}" dt="2018-12-02T17:50:41.250" v="13" actId="14100"/>
          <ac:picMkLst>
            <pc:docMk/>
            <pc:sldMk cId="2794408213" sldId="259"/>
            <ac:picMk id="5" creationId="{BB36D1A2-38C2-4865-B492-04E576C8697F}"/>
          </ac:picMkLst>
        </pc:picChg>
        <pc:picChg chg="del">
          <ac:chgData name="기근모" userId="S::20165170@chosun.kr::991b8316-711a-41ea-9f59-ef235cc9c245" providerId="AD" clId="Web-{43C2BEE7-B5BA-F589-3883-1207AFD494BE}" dt="2018-12-02T17:49:17.234" v="5"/>
          <ac:picMkLst>
            <pc:docMk/>
            <pc:sldMk cId="2794408213" sldId="259"/>
            <ac:picMk id="6" creationId="{50DE59C7-E847-4072-A72F-92A87E128092}"/>
          </ac:picMkLst>
        </pc:picChg>
        <pc:picChg chg="del">
          <ac:chgData name="기근모" userId="S::20165170@chosun.kr::991b8316-711a-41ea-9f59-ef235cc9c245" providerId="AD" clId="Web-{43C2BEE7-B5BA-F589-3883-1207AFD494BE}" dt="2018-12-02T17:49:16.375" v="4"/>
          <ac:picMkLst>
            <pc:docMk/>
            <pc:sldMk cId="2794408213" sldId="259"/>
            <ac:picMk id="8" creationId="{B0B3036E-9662-4084-BC21-B136EA777014}"/>
          </ac:picMkLst>
        </pc:picChg>
        <pc:picChg chg="add mod">
          <ac:chgData name="기근모" userId="S::20165170@chosun.kr::991b8316-711a-41ea-9f59-ef235cc9c245" providerId="AD" clId="Web-{43C2BEE7-B5BA-F589-3883-1207AFD494BE}" dt="2018-12-02T17:50:56.849" v="18" actId="14100"/>
          <ac:picMkLst>
            <pc:docMk/>
            <pc:sldMk cId="2794408213" sldId="259"/>
            <ac:picMk id="9" creationId="{A6C0A852-B9E1-4C4F-8A88-267835ED97AC}"/>
          </ac:picMkLst>
        </pc:picChg>
        <pc:picChg chg="add mod">
          <ac:chgData name="기근모" userId="S::20165170@chosun.kr::991b8316-711a-41ea-9f59-ef235cc9c245" providerId="AD" clId="Web-{43C2BEE7-B5BA-F589-3883-1207AFD494BE}" dt="2018-12-02T17:51:24.162" v="23" actId="14100"/>
          <ac:picMkLst>
            <pc:docMk/>
            <pc:sldMk cId="2794408213" sldId="259"/>
            <ac:picMk id="11" creationId="{5287AB24-91CC-4583-9007-15786A078D1A}"/>
          </ac:picMkLst>
        </pc:picChg>
        <pc:picChg chg="del">
          <ac:chgData name="기근모" userId="S::20165170@chosun.kr::991b8316-711a-41ea-9f59-ef235cc9c245" providerId="AD" clId="Web-{43C2BEE7-B5BA-F589-3883-1207AFD494BE}" dt="2018-12-02T17:49:15.875" v="3"/>
          <ac:picMkLst>
            <pc:docMk/>
            <pc:sldMk cId="2794408213" sldId="259"/>
            <ac:picMk id="12" creationId="{DEB4204D-23EA-4555-A225-3287162D5F32}"/>
          </ac:picMkLst>
        </pc:picChg>
        <pc:picChg chg="add mod">
          <ac:chgData name="기근모" userId="S::20165170@chosun.kr::991b8316-711a-41ea-9f59-ef235cc9c245" providerId="AD" clId="Web-{43C2BEE7-B5BA-F589-3883-1207AFD494BE}" dt="2018-12-02T17:51:46.458" v="28" actId="14100"/>
          <ac:picMkLst>
            <pc:docMk/>
            <pc:sldMk cId="2794408213" sldId="259"/>
            <ac:picMk id="14" creationId="{EFCCBB26-2E20-4ACD-8008-C33A11732E3A}"/>
          </ac:picMkLst>
        </pc:picChg>
        <pc:picChg chg="del">
          <ac:chgData name="기근모" userId="S::20165170@chosun.kr::991b8316-711a-41ea-9f59-ef235cc9c245" providerId="AD" clId="Web-{43C2BEE7-B5BA-F589-3883-1207AFD494BE}" dt="2018-12-02T17:49:15.297" v="2"/>
          <ac:picMkLst>
            <pc:docMk/>
            <pc:sldMk cId="2794408213" sldId="259"/>
            <ac:picMk id="16" creationId="{BB870B69-4653-4ABA-B28C-81587C3FFA09}"/>
          </ac:picMkLst>
        </pc:picChg>
        <pc:picChg chg="add mod">
          <ac:chgData name="기근모" userId="S::20165170@chosun.kr::991b8316-711a-41ea-9f59-ef235cc9c245" providerId="AD" clId="Web-{43C2BEE7-B5BA-F589-3883-1207AFD494BE}" dt="2018-12-02T17:52:05.364" v="33" actId="14100"/>
          <ac:picMkLst>
            <pc:docMk/>
            <pc:sldMk cId="2794408213" sldId="259"/>
            <ac:picMk id="17" creationId="{4A9C279E-3265-4C20-AE0B-F8523757277B}"/>
          </ac:picMkLst>
        </pc:picChg>
        <pc:picChg chg="add mod">
          <ac:chgData name="기근모" userId="S::20165170@chosun.kr::991b8316-711a-41ea-9f59-ef235cc9c245" providerId="AD" clId="Web-{43C2BEE7-B5BA-F589-3883-1207AFD494BE}" dt="2018-12-02T17:52:25.520" v="38" actId="14100"/>
          <ac:picMkLst>
            <pc:docMk/>
            <pc:sldMk cId="2794408213" sldId="259"/>
            <ac:picMk id="19" creationId="{71DEF688-67A5-4203-8E7E-5277B4002406}"/>
          </ac:picMkLst>
        </pc:picChg>
        <pc:picChg chg="del mod">
          <ac:chgData name="기근모" userId="S::20165170@chosun.kr::991b8316-711a-41ea-9f59-ef235cc9c245" providerId="AD" clId="Web-{43C2BEE7-B5BA-F589-3883-1207AFD494BE}" dt="2018-12-02T17:49:14.656" v="1"/>
          <ac:picMkLst>
            <pc:docMk/>
            <pc:sldMk cId="2794408213" sldId="259"/>
            <ac:picMk id="20" creationId="{7D15FAE4-3036-4D46-9D60-8B4DB51C523C}"/>
          </ac:picMkLst>
        </pc:picChg>
        <pc:picChg chg="add mod">
          <ac:chgData name="기근모" userId="S::20165170@chosun.kr::991b8316-711a-41ea-9f59-ef235cc9c245" providerId="AD" clId="Web-{43C2BEE7-B5BA-F589-3883-1207AFD494BE}" dt="2018-12-02T17:52:41.864" v="43" actId="14100"/>
          <ac:picMkLst>
            <pc:docMk/>
            <pc:sldMk cId="2794408213" sldId="259"/>
            <ac:picMk id="22" creationId="{B018621F-9175-41D5-ACF6-1DD4360319F6}"/>
          </ac:picMkLst>
        </pc:picChg>
        <pc:picChg chg="add mod">
          <ac:chgData name="기근모" userId="S::20165170@chosun.kr::991b8316-711a-41ea-9f59-ef235cc9c245" providerId="AD" clId="Web-{43C2BEE7-B5BA-F589-3883-1207AFD494BE}" dt="2018-12-02T17:53:02.613" v="49" actId="14100"/>
          <ac:picMkLst>
            <pc:docMk/>
            <pc:sldMk cId="2794408213" sldId="259"/>
            <ac:picMk id="24" creationId="{43EB6D9B-36CF-4012-885F-F444948C8B9C}"/>
          </ac:picMkLst>
        </pc:picChg>
        <pc:picChg chg="add mod">
          <ac:chgData name="기근모" userId="S::20165170@chosun.kr::991b8316-711a-41ea-9f59-ef235cc9c245" providerId="AD" clId="Web-{43C2BEE7-B5BA-F589-3883-1207AFD494BE}" dt="2018-12-02T17:53:19.238" v="54" actId="14100"/>
          <ac:picMkLst>
            <pc:docMk/>
            <pc:sldMk cId="2794408213" sldId="259"/>
            <ac:picMk id="26" creationId="{D33BCE3E-7265-49A2-A510-D687EFD47F5C}"/>
          </ac:picMkLst>
        </pc:picChg>
        <pc:picChg chg="add mod">
          <ac:chgData name="기근모" userId="S::20165170@chosun.kr::991b8316-711a-41ea-9f59-ef235cc9c245" providerId="AD" clId="Web-{43C2BEE7-B5BA-F589-3883-1207AFD494BE}" dt="2018-12-02T17:53:42.816" v="59" actId="14100"/>
          <ac:picMkLst>
            <pc:docMk/>
            <pc:sldMk cId="2794408213" sldId="259"/>
            <ac:picMk id="28" creationId="{93589732-26A6-4B8A-BAB2-28759FC70648}"/>
          </ac:picMkLst>
        </pc:picChg>
        <pc:picChg chg="add mod">
          <ac:chgData name="기근모" userId="S::20165170@chosun.kr::991b8316-711a-41ea-9f59-ef235cc9c245" providerId="AD" clId="Web-{43C2BEE7-B5BA-F589-3883-1207AFD494BE}" dt="2018-12-02T17:54:03.644" v="64" actId="14100"/>
          <ac:picMkLst>
            <pc:docMk/>
            <pc:sldMk cId="2794408213" sldId="259"/>
            <ac:picMk id="30" creationId="{FBA6DE24-9892-4E2D-B647-C3D7AD7EE1C4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4:30.471" v="72"/>
          <ac:picMkLst>
            <pc:docMk/>
            <pc:sldMk cId="2794408213" sldId="259"/>
            <ac:picMk id="32" creationId="{44077432-EEBD-4773-89E4-FE8B210093EF}"/>
          </ac:picMkLst>
        </pc:picChg>
      </pc:sldChg>
      <pc:sldChg chg="addSp delSp modSp addAnim delAnim modAnim">
        <pc:chgData name="기근모" userId="S::20165170@chosun.kr::991b8316-711a-41ea-9f59-ef235cc9c245" providerId="AD" clId="Web-{43C2BEE7-B5BA-F589-3883-1207AFD494BE}" dt="2018-12-02T18:00:01.030" v="189" actId="1076"/>
        <pc:sldMkLst>
          <pc:docMk/>
          <pc:sldMk cId="2855191861" sldId="261"/>
        </pc:sldMkLst>
        <pc:picChg chg="add del mod">
          <ac:chgData name="기근모" userId="S::20165170@chosun.kr::991b8316-711a-41ea-9f59-ef235cc9c245" providerId="AD" clId="Web-{43C2BEE7-B5BA-F589-3883-1207AFD494BE}" dt="2018-12-02T17:56:13.907" v="114"/>
          <ac:picMkLst>
            <pc:docMk/>
            <pc:sldMk cId="2855191861" sldId="261"/>
            <ac:picMk id="4" creationId="{309955FA-8A36-4F72-8AA5-892FFCA54D9D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6:13.314" v="113"/>
          <ac:picMkLst>
            <pc:docMk/>
            <pc:sldMk cId="2855191861" sldId="261"/>
            <ac:picMk id="6" creationId="{B0F756AC-9512-4DB8-84BC-7CE49DDA6CA8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6:12.782" v="112"/>
          <ac:picMkLst>
            <pc:docMk/>
            <pc:sldMk cId="2855191861" sldId="261"/>
            <ac:picMk id="8" creationId="{A4B5F910-3FCB-4D6C-B08D-D8F4FF97A7FD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6:12.157" v="111"/>
          <ac:picMkLst>
            <pc:docMk/>
            <pc:sldMk cId="2855191861" sldId="261"/>
            <ac:picMk id="10" creationId="{530CDE2E-9499-48BF-96DA-9947C0E1A8D9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6:08.923" v="110"/>
          <ac:picMkLst>
            <pc:docMk/>
            <pc:sldMk cId="2855191861" sldId="261"/>
            <ac:picMk id="12" creationId="{EC6DAA48-5E99-43E0-9B8D-4C845EA67BF7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5:45.658" v="99"/>
          <ac:picMkLst>
            <pc:docMk/>
            <pc:sldMk cId="2855191861" sldId="261"/>
            <ac:picMk id="14" creationId="{E21C0F23-C805-481C-8011-EFC6EFC38CF9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6:08.282" v="109"/>
          <ac:picMkLst>
            <pc:docMk/>
            <pc:sldMk cId="2855191861" sldId="261"/>
            <ac:picMk id="16" creationId="{9C3C059B-46BF-4C4A-838C-DA1A188C995B}"/>
          </ac:picMkLst>
        </pc:picChg>
        <pc:picChg chg="add mod">
          <ac:chgData name="기근모" userId="S::20165170@chosun.kr::991b8316-711a-41ea-9f59-ef235cc9c245" providerId="AD" clId="Web-{43C2BEE7-B5BA-F589-3883-1207AFD494BE}" dt="2018-12-02T17:56:24.126" v="117" actId="14100"/>
          <ac:picMkLst>
            <pc:docMk/>
            <pc:sldMk cId="2855191861" sldId="261"/>
            <ac:picMk id="18" creationId="{017A00C1-0A5B-49CB-AB12-775271E05D8F}"/>
          </ac:picMkLst>
        </pc:picChg>
        <pc:picChg chg="add mod">
          <ac:chgData name="기근모" userId="S::20165170@chosun.kr::991b8316-711a-41ea-9f59-ef235cc9c245" providerId="AD" clId="Web-{43C2BEE7-B5BA-F589-3883-1207AFD494BE}" dt="2018-12-02T17:56:42.907" v="124" actId="14100"/>
          <ac:picMkLst>
            <pc:docMk/>
            <pc:sldMk cId="2855191861" sldId="261"/>
            <ac:picMk id="20" creationId="{D119C148-A156-45DF-9EDB-9611E2F785A0}"/>
          </ac:picMkLst>
        </pc:picChg>
        <pc:picChg chg="add mod">
          <ac:chgData name="기근모" userId="S::20165170@chosun.kr::991b8316-711a-41ea-9f59-ef235cc9c245" providerId="AD" clId="Web-{43C2BEE7-B5BA-F589-3883-1207AFD494BE}" dt="2018-12-02T17:56:54.438" v="129" actId="14100"/>
          <ac:picMkLst>
            <pc:docMk/>
            <pc:sldMk cId="2855191861" sldId="261"/>
            <ac:picMk id="22" creationId="{FF0F0E46-06E4-4121-82B9-FBD9E9CD9A69}"/>
          </ac:picMkLst>
        </pc:picChg>
        <pc:picChg chg="add mod">
          <ac:chgData name="기근모" userId="S::20165170@chosun.kr::991b8316-711a-41ea-9f59-ef235cc9c245" providerId="AD" clId="Web-{43C2BEE7-B5BA-F589-3883-1207AFD494BE}" dt="2018-12-02T17:57:07.282" v="134" actId="14100"/>
          <ac:picMkLst>
            <pc:docMk/>
            <pc:sldMk cId="2855191861" sldId="261"/>
            <ac:picMk id="24" creationId="{B373EEDD-B117-4A13-AE3A-4E22D2D27EC2}"/>
          </ac:picMkLst>
        </pc:picChg>
        <pc:picChg chg="add mod">
          <ac:chgData name="기근모" userId="S::20165170@chosun.kr::991b8316-711a-41ea-9f59-ef235cc9c245" providerId="AD" clId="Web-{43C2BEE7-B5BA-F589-3883-1207AFD494BE}" dt="2018-12-02T17:57:24.781" v="139" actId="14100"/>
          <ac:picMkLst>
            <pc:docMk/>
            <pc:sldMk cId="2855191861" sldId="261"/>
            <ac:picMk id="26" creationId="{3045C440-62D1-4E52-AC73-CB45D0C080F8}"/>
          </ac:picMkLst>
        </pc:picChg>
        <pc:picChg chg="add mod">
          <ac:chgData name="기근모" userId="S::20165170@chosun.kr::991b8316-711a-41ea-9f59-ef235cc9c245" providerId="AD" clId="Web-{43C2BEE7-B5BA-F589-3883-1207AFD494BE}" dt="2018-12-02T17:57:41.187" v="144" actId="14100"/>
          <ac:picMkLst>
            <pc:docMk/>
            <pc:sldMk cId="2855191861" sldId="261"/>
            <ac:picMk id="28" creationId="{A29DCF7F-AF9B-4A10-8369-655AFA14C628}"/>
          </ac:picMkLst>
        </pc:picChg>
        <pc:picChg chg="add mod">
          <ac:chgData name="기근모" userId="S::20165170@chosun.kr::991b8316-711a-41ea-9f59-ef235cc9c245" providerId="AD" clId="Web-{43C2BEE7-B5BA-F589-3883-1207AFD494BE}" dt="2018-12-02T17:57:53.813" v="149" actId="14100"/>
          <ac:picMkLst>
            <pc:docMk/>
            <pc:sldMk cId="2855191861" sldId="261"/>
            <ac:picMk id="30" creationId="{AC901AAF-0C55-4B6B-ADE8-5D257F5773FC}"/>
          </ac:picMkLst>
        </pc:picChg>
        <pc:picChg chg="add mod">
          <ac:chgData name="기근모" userId="S::20165170@chosun.kr::991b8316-711a-41ea-9f59-ef235cc9c245" providerId="AD" clId="Web-{43C2BEE7-B5BA-F589-3883-1207AFD494BE}" dt="2018-12-02T17:58:05.688" v="154" actId="14100"/>
          <ac:picMkLst>
            <pc:docMk/>
            <pc:sldMk cId="2855191861" sldId="261"/>
            <ac:picMk id="32" creationId="{54CC401C-1B11-43E7-BB40-0E8A7CB34FBC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8:23.125" v="162"/>
          <ac:picMkLst>
            <pc:docMk/>
            <pc:sldMk cId="2855191861" sldId="261"/>
            <ac:picMk id="34" creationId="{453FA3D2-A4AF-4202-98D3-ED203E82FDCA}"/>
          </ac:picMkLst>
        </pc:picChg>
        <pc:picChg chg="add mod">
          <ac:chgData name="기근모" userId="S::20165170@chosun.kr::991b8316-711a-41ea-9f59-ef235cc9c245" providerId="AD" clId="Web-{43C2BEE7-B5BA-F589-3883-1207AFD494BE}" dt="2018-12-02T17:58:58.031" v="167" actId="1076"/>
          <ac:picMkLst>
            <pc:docMk/>
            <pc:sldMk cId="2855191861" sldId="261"/>
            <ac:picMk id="36" creationId="{7A8978A8-20B4-47AD-B817-0ADF21D70F15}"/>
          </ac:picMkLst>
        </pc:picChg>
        <pc:picChg chg="add del mod">
          <ac:chgData name="기근모" userId="S::20165170@chosun.kr::991b8316-711a-41ea-9f59-ef235cc9c245" providerId="AD" clId="Web-{43C2BEE7-B5BA-F589-3883-1207AFD494BE}" dt="2018-12-02T17:59:13.046" v="173"/>
          <ac:picMkLst>
            <pc:docMk/>
            <pc:sldMk cId="2855191861" sldId="261"/>
            <ac:picMk id="38" creationId="{7F536343-55B0-4BF6-94E8-F29448B38C93}"/>
          </ac:picMkLst>
        </pc:picChg>
        <pc:picChg chg="add mod">
          <ac:chgData name="기근모" userId="S::20165170@chosun.kr::991b8316-711a-41ea-9f59-ef235cc9c245" providerId="AD" clId="Web-{43C2BEE7-B5BA-F589-3883-1207AFD494BE}" dt="2018-12-02T17:59:23.249" v="176" actId="14100"/>
          <ac:picMkLst>
            <pc:docMk/>
            <pc:sldMk cId="2855191861" sldId="261"/>
            <ac:picMk id="40" creationId="{7F389A4D-A0EB-48E3-A6EC-247790F09168}"/>
          </ac:picMkLst>
        </pc:picChg>
        <pc:picChg chg="add mod">
          <ac:chgData name="기근모" userId="S::20165170@chosun.kr::991b8316-711a-41ea-9f59-ef235cc9c245" providerId="AD" clId="Web-{43C2BEE7-B5BA-F589-3883-1207AFD494BE}" dt="2018-12-02T17:59:44.796" v="183" actId="1076"/>
          <ac:picMkLst>
            <pc:docMk/>
            <pc:sldMk cId="2855191861" sldId="261"/>
            <ac:picMk id="42" creationId="{D6162DD2-4BCF-4768-8112-364E5AC042A4}"/>
          </ac:picMkLst>
        </pc:picChg>
        <pc:picChg chg="add mod">
          <ac:chgData name="기근모" userId="S::20165170@chosun.kr::991b8316-711a-41ea-9f59-ef235cc9c245" providerId="AD" clId="Web-{43C2BEE7-B5BA-F589-3883-1207AFD494BE}" dt="2018-12-02T18:00:01.030" v="189" actId="1076"/>
          <ac:picMkLst>
            <pc:docMk/>
            <pc:sldMk cId="2855191861" sldId="261"/>
            <ac:picMk id="44" creationId="{70EE8638-7516-4EA6-B8B4-75567A4408BB}"/>
          </ac:picMkLst>
        </pc:picChg>
      </pc:sldChg>
    </pc:docChg>
  </pc:docChgLst>
  <pc:docChgLst>
    <pc:chgData name="기근모" userId="S::20165170@chosun.kr::991b8316-711a-41ea-9f59-ef235cc9c245" providerId="AD" clId="Web-{9E02FE53-DB95-B25E-1ADD-B089EF3AA94D}"/>
    <pc:docChg chg="addSld modSld">
      <pc:chgData name="기근모" userId="S::20165170@chosun.kr::991b8316-711a-41ea-9f59-ef235cc9c245" providerId="AD" clId="Web-{9E02FE53-DB95-B25E-1ADD-B089EF3AA94D}" dt="2018-12-02T17:48:34.797" v="945"/>
      <pc:docMkLst>
        <pc:docMk/>
      </pc:docMkLst>
      <pc:sldChg chg="modSp">
        <pc:chgData name="기근모" userId="S::20165170@chosun.kr::991b8316-711a-41ea-9f59-ef235cc9c245" providerId="AD" clId="Web-{9E02FE53-DB95-B25E-1ADD-B089EF3AA94D}" dt="2018-12-02T14:47:55.913" v="797" actId="20577"/>
        <pc:sldMkLst>
          <pc:docMk/>
          <pc:sldMk cId="128632686" sldId="256"/>
        </pc:sldMkLst>
        <pc:spChg chg="mod">
          <ac:chgData name="기근모" userId="S::20165170@chosun.kr::991b8316-711a-41ea-9f59-ef235cc9c245" providerId="AD" clId="Web-{9E02FE53-DB95-B25E-1ADD-B089EF3AA94D}" dt="2018-12-02T14:47:55.913" v="797" actId="20577"/>
          <ac:spMkLst>
            <pc:docMk/>
            <pc:sldMk cId="128632686" sldId="256"/>
            <ac:spMk id="2" creationId="{00000000-0000-0000-0000-000000000000}"/>
          </ac:spMkLst>
        </pc:spChg>
        <pc:spChg chg="mod">
          <ac:chgData name="기근모" userId="S::20165170@chosun.kr::991b8316-711a-41ea-9f59-ef235cc9c245" providerId="AD" clId="Web-{9E02FE53-DB95-B25E-1ADD-B089EF3AA94D}" dt="2018-12-02T14:47:20.555" v="789" actId="20577"/>
          <ac:spMkLst>
            <pc:docMk/>
            <pc:sldMk cId="128632686" sldId="256"/>
            <ac:spMk id="3" creationId="{00000000-0000-0000-0000-000000000000}"/>
          </ac:spMkLst>
        </pc:spChg>
      </pc:sldChg>
      <pc:sldChg chg="modSp">
        <pc:chgData name="기근모" userId="S::20165170@chosun.kr::991b8316-711a-41ea-9f59-ef235cc9c245" providerId="AD" clId="Web-{9E02FE53-DB95-B25E-1ADD-B089EF3AA94D}" dt="2018-12-02T14:52:41.800" v="829" actId="20577"/>
        <pc:sldMkLst>
          <pc:docMk/>
          <pc:sldMk cId="3614576487" sldId="257"/>
        </pc:sldMkLst>
        <pc:spChg chg="mod">
          <ac:chgData name="기근모" userId="S::20165170@chosun.kr::991b8316-711a-41ea-9f59-ef235cc9c245" providerId="AD" clId="Web-{9E02FE53-DB95-B25E-1ADD-B089EF3AA94D}" dt="2018-12-02T14:30:16.360" v="8" actId="20577"/>
          <ac:spMkLst>
            <pc:docMk/>
            <pc:sldMk cId="3614576487" sldId="257"/>
            <ac:spMk id="2" creationId="{041A3225-AABB-4CC8-BC14-18D456AA0BC5}"/>
          </ac:spMkLst>
        </pc:spChg>
        <pc:spChg chg="mod">
          <ac:chgData name="기근모" userId="S::20165170@chosun.kr::991b8316-711a-41ea-9f59-ef235cc9c245" providerId="AD" clId="Web-{9E02FE53-DB95-B25E-1ADD-B089EF3AA94D}" dt="2018-12-02T14:52:41.800" v="829" actId="20577"/>
          <ac:spMkLst>
            <pc:docMk/>
            <pc:sldMk cId="3614576487" sldId="257"/>
            <ac:spMk id="3" creationId="{7AFDC6AF-38D2-440E-A5D2-5A53AAE1D8FD}"/>
          </ac:spMkLst>
        </pc:spChg>
      </pc:sldChg>
      <pc:sldChg chg="modSp new">
        <pc:chgData name="기근모" userId="S::20165170@chosun.kr::991b8316-711a-41ea-9f59-ef235cc9c245" providerId="AD" clId="Web-{9E02FE53-DB95-B25E-1ADD-B089EF3AA94D}" dt="2018-12-02T14:39:42.123" v="291" actId="20577"/>
        <pc:sldMkLst>
          <pc:docMk/>
          <pc:sldMk cId="2455435594" sldId="258"/>
        </pc:sldMkLst>
        <pc:spChg chg="mod">
          <ac:chgData name="기근모" userId="S::20165170@chosun.kr::991b8316-711a-41ea-9f59-ef235cc9c245" providerId="AD" clId="Web-{9E02FE53-DB95-B25E-1ADD-B089EF3AA94D}" dt="2018-12-02T14:36:45.214" v="73" actId="20577"/>
          <ac:spMkLst>
            <pc:docMk/>
            <pc:sldMk cId="2455435594" sldId="258"/>
            <ac:spMk id="2" creationId="{DBD70411-202F-460A-B22A-3FDF9264955D}"/>
          </ac:spMkLst>
        </pc:spChg>
        <pc:spChg chg="mod">
          <ac:chgData name="기근모" userId="S::20165170@chosun.kr::991b8316-711a-41ea-9f59-ef235cc9c245" providerId="AD" clId="Web-{9E02FE53-DB95-B25E-1ADD-B089EF3AA94D}" dt="2018-12-02T14:39:42.123" v="291" actId="20577"/>
          <ac:spMkLst>
            <pc:docMk/>
            <pc:sldMk cId="2455435594" sldId="258"/>
            <ac:spMk id="3" creationId="{DFD99EB5-5BEF-4B39-8932-14A3578FE9F8}"/>
          </ac:spMkLst>
        </pc:spChg>
      </pc:sldChg>
      <pc:sldChg chg="addSp delSp modSp new mod setBg addAnim delAnim modAnim setClrOvrMap">
        <pc:chgData name="기근모" userId="S::20165170@chosun.kr::991b8316-711a-41ea-9f59-ef235cc9c245" providerId="AD" clId="Web-{9E02FE53-DB95-B25E-1ADD-B089EF3AA94D}" dt="2018-12-02T17:48:34.797" v="945"/>
        <pc:sldMkLst>
          <pc:docMk/>
          <pc:sldMk cId="2794408213" sldId="259"/>
        </pc:sldMkLst>
        <pc:spChg chg="mod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2" creationId="{B98FC2D7-2481-450C-8182-9A782E6658C2}"/>
          </ac:spMkLst>
        </pc:spChg>
        <pc:spChg chg="mod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3" creationId="{5EB17EC4-B37C-4D71-9F68-41E8A9150338}"/>
          </ac:spMkLst>
        </pc:spChg>
        <pc:spChg chg="add del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9" creationId="{C6870151-9189-4C3A-8379-EF3D95827A0A}"/>
          </ac:spMkLst>
        </pc:spChg>
        <pc:spChg chg="add del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11" creationId="{123EA69C-102A-4DD0-9547-05DCD271D159}"/>
          </ac:spMkLst>
        </pc:spChg>
        <pc:spChg chg="add del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13" creationId="{6A862265-5CA3-4C40-8582-7534C3B03C2A}"/>
          </ac:spMkLst>
        </pc:spChg>
        <pc:spChg chg="add del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15" creationId="{600EF80B-0391-4082-9AF5-F15B091B4CE9}"/>
          </ac:spMkLst>
        </pc:spChg>
        <pc:spChg chg="add del">
          <ac:chgData name="기근모" userId="S::20165170@chosun.kr::991b8316-711a-41ea-9f59-ef235cc9c245" providerId="AD" clId="Web-{9E02FE53-DB95-B25E-1ADD-B089EF3AA94D}" dt="2018-12-02T17:46:23.510" v="920"/>
          <ac:spMkLst>
            <pc:docMk/>
            <pc:sldMk cId="2794408213" sldId="259"/>
            <ac:spMk id="19" creationId="{3FBF03E8-C602-4192-9C52-F84B29FDCC88}"/>
          </ac:spMkLst>
        </pc:spChg>
        <pc:picChg chg="add mod ord">
          <ac:chgData name="기근모" userId="S::20165170@chosun.kr::991b8316-711a-41ea-9f59-ef235cc9c245" providerId="AD" clId="Web-{9E02FE53-DB95-B25E-1ADD-B089EF3AA94D}" dt="2018-12-02T17:46:23.510" v="920"/>
          <ac:picMkLst>
            <pc:docMk/>
            <pc:sldMk cId="2794408213" sldId="259"/>
            <ac:picMk id="4" creationId="{F9139B9A-5F5B-4195-9992-A1F310BB87E0}"/>
          </ac:picMkLst>
        </pc:picChg>
        <pc:picChg chg="add mod">
          <ac:chgData name="기근모" userId="S::20165170@chosun.kr::991b8316-711a-41ea-9f59-ef235cc9c245" providerId="AD" clId="Web-{9E02FE53-DB95-B25E-1ADD-B089EF3AA94D}" dt="2018-12-02T17:47:04.314" v="928" actId="1076"/>
          <ac:picMkLst>
            <pc:docMk/>
            <pc:sldMk cId="2794408213" sldId="259"/>
            <ac:picMk id="6" creationId="{50DE59C7-E847-4072-A72F-92A87E128092}"/>
          </ac:picMkLst>
        </pc:picChg>
        <pc:picChg chg="add mod">
          <ac:chgData name="기근모" userId="S::20165170@chosun.kr::991b8316-711a-41ea-9f59-ef235cc9c245" providerId="AD" clId="Web-{9E02FE53-DB95-B25E-1ADD-B089EF3AA94D}" dt="2018-12-02T17:47:10.502" v="929" actId="14100"/>
          <ac:picMkLst>
            <pc:docMk/>
            <pc:sldMk cId="2794408213" sldId="259"/>
            <ac:picMk id="8" creationId="{B0B3036E-9662-4084-BC21-B136EA777014}"/>
          </ac:picMkLst>
        </pc:picChg>
        <pc:picChg chg="add mod">
          <ac:chgData name="기근모" userId="S::20165170@chosun.kr::991b8316-711a-41ea-9f59-ef235cc9c245" providerId="AD" clId="Web-{9E02FE53-DB95-B25E-1ADD-B089EF3AA94D}" dt="2018-12-02T17:47:47.314" v="933" actId="14100"/>
          <ac:picMkLst>
            <pc:docMk/>
            <pc:sldMk cId="2794408213" sldId="259"/>
            <ac:picMk id="12" creationId="{DEB4204D-23EA-4555-A225-3287162D5F32}"/>
          </ac:picMkLst>
        </pc:picChg>
        <pc:picChg chg="add mod">
          <ac:chgData name="기근모" userId="S::20165170@chosun.kr::991b8316-711a-41ea-9f59-ef235cc9c245" providerId="AD" clId="Web-{9E02FE53-DB95-B25E-1ADD-B089EF3AA94D}" dt="2018-12-02T17:47:59.095" v="936" actId="14100"/>
          <ac:picMkLst>
            <pc:docMk/>
            <pc:sldMk cId="2794408213" sldId="259"/>
            <ac:picMk id="16" creationId="{BB870B69-4653-4ABA-B28C-81587C3FFA09}"/>
          </ac:picMkLst>
        </pc:picChg>
        <pc:picChg chg="add mod">
          <ac:chgData name="기근모" userId="S::20165170@chosun.kr::991b8316-711a-41ea-9f59-ef235cc9c245" providerId="AD" clId="Web-{9E02FE53-DB95-B25E-1ADD-B089EF3AA94D}" dt="2018-12-02T17:48:15.423" v="939" actId="14100"/>
          <ac:picMkLst>
            <pc:docMk/>
            <pc:sldMk cId="2794408213" sldId="259"/>
            <ac:picMk id="20" creationId="{7D15FAE4-3036-4D46-9D60-8B4DB51C523C}"/>
          </ac:picMkLst>
        </pc:picChg>
        <pc:cxnChg chg="add del">
          <ac:chgData name="기근모" userId="S::20165170@chosun.kr::991b8316-711a-41ea-9f59-ef235cc9c245" providerId="AD" clId="Web-{9E02FE53-DB95-B25E-1ADD-B089EF3AA94D}" dt="2018-12-02T17:46:23.510" v="920"/>
          <ac:cxnSpMkLst>
            <pc:docMk/>
            <pc:sldMk cId="2794408213" sldId="259"/>
            <ac:cxnSpMk id="17" creationId="{D33AC32D-5F44-45F7-A0BD-7C11A86BED57}"/>
          </ac:cxnSpMkLst>
        </pc:cxnChg>
      </pc:sldChg>
      <pc:sldChg chg="modSp new">
        <pc:chgData name="기근모" userId="S::20165170@chosun.kr::991b8316-711a-41ea-9f59-ef235cc9c245" providerId="AD" clId="Web-{9E02FE53-DB95-B25E-1ADD-B089EF3AA94D}" dt="2018-12-02T15:36:24.359" v="914" actId="20577"/>
        <pc:sldMkLst>
          <pc:docMk/>
          <pc:sldMk cId="1571387701" sldId="260"/>
        </pc:sldMkLst>
        <pc:spChg chg="mod">
          <ac:chgData name="기근모" userId="S::20165170@chosun.kr::991b8316-711a-41ea-9f59-ef235cc9c245" providerId="AD" clId="Web-{9E02FE53-DB95-B25E-1ADD-B089EF3AA94D}" dt="2018-12-02T14:42:16.856" v="458" actId="20577"/>
          <ac:spMkLst>
            <pc:docMk/>
            <pc:sldMk cId="1571387701" sldId="260"/>
            <ac:spMk id="2" creationId="{016803A2-C804-49BA-8AE3-AB9231E26109}"/>
          </ac:spMkLst>
        </pc:spChg>
        <pc:spChg chg="mod">
          <ac:chgData name="기근모" userId="S::20165170@chosun.kr::991b8316-711a-41ea-9f59-ef235cc9c245" providerId="AD" clId="Web-{9E02FE53-DB95-B25E-1ADD-B089EF3AA94D}" dt="2018-12-02T15:36:24.359" v="914" actId="20577"/>
          <ac:spMkLst>
            <pc:docMk/>
            <pc:sldMk cId="1571387701" sldId="260"/>
            <ac:spMk id="3" creationId="{A22C6BA9-423A-4160-9770-79CA5B873FD4}"/>
          </ac:spMkLst>
        </pc:spChg>
      </pc:sldChg>
      <pc:sldChg chg="modSp new">
        <pc:chgData name="기근모" userId="S::20165170@chosun.kr::991b8316-711a-41ea-9f59-ef235cc9c245" providerId="AD" clId="Web-{9E02FE53-DB95-B25E-1ADD-B089EF3AA94D}" dt="2018-12-02T14:45:59.603" v="785" actId="20577"/>
        <pc:sldMkLst>
          <pc:docMk/>
          <pc:sldMk cId="2855191861" sldId="261"/>
        </pc:sldMkLst>
        <pc:spChg chg="mod">
          <ac:chgData name="기근모" userId="S::20165170@chosun.kr::991b8316-711a-41ea-9f59-ef235cc9c245" providerId="AD" clId="Web-{9E02FE53-DB95-B25E-1ADD-B089EF3AA94D}" dt="2018-12-02T14:44:45.775" v="687" actId="20577"/>
          <ac:spMkLst>
            <pc:docMk/>
            <pc:sldMk cId="2855191861" sldId="261"/>
            <ac:spMk id="2" creationId="{E0D3254A-A60E-47EE-8FA6-AB400CAD72B4}"/>
          </ac:spMkLst>
        </pc:spChg>
        <pc:spChg chg="mod">
          <ac:chgData name="기근모" userId="S::20165170@chosun.kr::991b8316-711a-41ea-9f59-ef235cc9c245" providerId="AD" clId="Web-{9E02FE53-DB95-B25E-1ADD-B089EF3AA94D}" dt="2018-12-02T14:45:59.603" v="785" actId="20577"/>
          <ac:spMkLst>
            <pc:docMk/>
            <pc:sldMk cId="2855191861" sldId="261"/>
            <ac:spMk id="3" creationId="{59554158-99DF-4462-BEAE-1535923A4592}"/>
          </ac:spMkLst>
        </pc:spChg>
      </pc:sldChg>
    </pc:docChg>
  </pc:docChgLst>
  <pc:docChgLst>
    <pc:chgData name="기근모" userId="S::20165170@chosun.kr::991b8316-711a-41ea-9f59-ef235cc9c245" providerId="AD" clId="Web-{F33FD7E6-52E3-8501-74E3-667268BE1E7A}"/>
    <pc:docChg chg="addSld modSld">
      <pc:chgData name="기근모" userId="S::20165170@chosun.kr::991b8316-711a-41ea-9f59-ef235cc9c245" providerId="AD" clId="Web-{F33FD7E6-52E3-8501-74E3-667268BE1E7A}" dt="2018-12-02T18:06:31.062" v="73"/>
      <pc:docMkLst>
        <pc:docMk/>
      </pc:docMkLst>
      <pc:sldChg chg="addSp delSp">
        <pc:chgData name="기근모" userId="S::20165170@chosun.kr::991b8316-711a-41ea-9f59-ef235cc9c245" providerId="AD" clId="Web-{F33FD7E6-52E3-8501-74E3-667268BE1E7A}" dt="2018-12-02T18:06:31.062" v="73"/>
        <pc:sldMkLst>
          <pc:docMk/>
          <pc:sldMk cId="3614576487" sldId="257"/>
        </pc:sldMkLst>
        <pc:spChg chg="add del">
          <ac:chgData name="기근모" userId="S::20165170@chosun.kr::991b8316-711a-41ea-9f59-ef235cc9c245" providerId="AD" clId="Web-{F33FD7E6-52E3-8501-74E3-667268BE1E7A}" dt="2018-12-02T18:06:31.062" v="73"/>
          <ac:spMkLst>
            <pc:docMk/>
            <pc:sldMk cId="3614576487" sldId="257"/>
            <ac:spMk id="4" creationId="{1641BC73-B56E-4607-9B19-4299B245F805}"/>
          </ac:spMkLst>
        </pc:spChg>
      </pc:sldChg>
      <pc:sldChg chg="modSp">
        <pc:chgData name="기근모" userId="S::20165170@chosun.kr::991b8316-711a-41ea-9f59-ef235cc9c245" providerId="AD" clId="Web-{F33FD7E6-52E3-8501-74E3-667268BE1E7A}" dt="2018-12-02T18:04:05.796" v="64" actId="20577"/>
        <pc:sldMkLst>
          <pc:docMk/>
          <pc:sldMk cId="2455435594" sldId="258"/>
        </pc:sldMkLst>
        <pc:spChg chg="mod">
          <ac:chgData name="기근모" userId="S::20165170@chosun.kr::991b8316-711a-41ea-9f59-ef235cc9c245" providerId="AD" clId="Web-{F33FD7E6-52E3-8501-74E3-667268BE1E7A}" dt="2018-12-02T18:04:05.796" v="64" actId="20577"/>
          <ac:spMkLst>
            <pc:docMk/>
            <pc:sldMk cId="2455435594" sldId="258"/>
            <ac:spMk id="3" creationId="{DFD99EB5-5BEF-4B39-8932-14A3578FE9F8}"/>
          </ac:spMkLst>
        </pc:spChg>
      </pc:sldChg>
      <pc:sldChg chg="modSp">
        <pc:chgData name="기근모" userId="S::20165170@chosun.kr::991b8316-711a-41ea-9f59-ef235cc9c245" providerId="AD" clId="Web-{F33FD7E6-52E3-8501-74E3-667268BE1E7A}" dt="2018-12-02T18:05:26.952" v="70" actId="20577"/>
        <pc:sldMkLst>
          <pc:docMk/>
          <pc:sldMk cId="1571387701" sldId="260"/>
        </pc:sldMkLst>
        <pc:spChg chg="mod">
          <ac:chgData name="기근모" userId="S::20165170@chosun.kr::991b8316-711a-41ea-9f59-ef235cc9c245" providerId="AD" clId="Web-{F33FD7E6-52E3-8501-74E3-667268BE1E7A}" dt="2018-12-02T18:05:26.952" v="70" actId="20577"/>
          <ac:spMkLst>
            <pc:docMk/>
            <pc:sldMk cId="1571387701" sldId="260"/>
            <ac:spMk id="3" creationId="{A22C6BA9-423A-4160-9770-79CA5B873FD4}"/>
          </ac:spMkLst>
        </pc:spChg>
      </pc:sldChg>
      <pc:sldChg chg="addSp modSp addAnim modAnim">
        <pc:chgData name="기근모" userId="S::20165170@chosun.kr::991b8316-711a-41ea-9f59-ef235cc9c245" providerId="AD" clId="Web-{F33FD7E6-52E3-8501-74E3-667268BE1E7A}" dt="2018-12-02T18:01:23.998" v="17" actId="1076"/>
        <pc:sldMkLst>
          <pc:docMk/>
          <pc:sldMk cId="2855191861" sldId="261"/>
        </pc:sldMkLst>
        <pc:picChg chg="add mod">
          <ac:chgData name="기근모" userId="S::20165170@chosun.kr::991b8316-711a-41ea-9f59-ef235cc9c245" providerId="AD" clId="Web-{F33FD7E6-52E3-8501-74E3-667268BE1E7A}" dt="2018-12-02T18:01:00.482" v="5" actId="14100"/>
          <ac:picMkLst>
            <pc:docMk/>
            <pc:sldMk cId="2855191861" sldId="261"/>
            <ac:picMk id="4" creationId="{4C51CB82-F23F-4A79-849F-4695E394D6BC}"/>
          </ac:picMkLst>
        </pc:picChg>
        <pc:picChg chg="add mod">
          <ac:chgData name="기근모" userId="S::20165170@chosun.kr::991b8316-711a-41ea-9f59-ef235cc9c245" providerId="AD" clId="Web-{F33FD7E6-52E3-8501-74E3-667268BE1E7A}" dt="2018-12-02T18:01:23.998" v="17" actId="1076"/>
          <ac:picMkLst>
            <pc:docMk/>
            <pc:sldMk cId="2855191861" sldId="261"/>
            <ac:picMk id="6" creationId="{B24E9FEB-9D0F-44A5-B07D-6FC82A6018D0}"/>
          </ac:picMkLst>
        </pc:picChg>
        <pc:picChg chg="mod">
          <ac:chgData name="기근모" userId="S::20165170@chosun.kr::991b8316-711a-41ea-9f59-ef235cc9c245" providerId="AD" clId="Web-{F33FD7E6-52E3-8501-74E3-667268BE1E7A}" dt="2018-12-02T18:00:34.091" v="0" actId="1076"/>
          <ac:picMkLst>
            <pc:docMk/>
            <pc:sldMk cId="2855191861" sldId="261"/>
            <ac:picMk id="44" creationId="{70EE8638-7516-4EA6-B8B4-75567A4408BB}"/>
          </ac:picMkLst>
        </pc:picChg>
      </pc:sldChg>
      <pc:sldChg chg="modSp new">
        <pc:chgData name="기근모" userId="S::20165170@chosun.kr::991b8316-711a-41ea-9f59-ef235cc9c245" providerId="AD" clId="Web-{F33FD7E6-52E3-8501-74E3-667268BE1E7A}" dt="2018-12-02T18:03:07.108" v="24" actId="14100"/>
        <pc:sldMkLst>
          <pc:docMk/>
          <pc:sldMk cId="1377725255" sldId="262"/>
        </pc:sldMkLst>
        <pc:spChg chg="mod">
          <ac:chgData name="기근모" userId="S::20165170@chosun.kr::991b8316-711a-41ea-9f59-ef235cc9c245" providerId="AD" clId="Web-{F33FD7E6-52E3-8501-74E3-667268BE1E7A}" dt="2018-12-02T18:02:44.578" v="21" actId="20577"/>
          <ac:spMkLst>
            <pc:docMk/>
            <pc:sldMk cId="1377725255" sldId="262"/>
            <ac:spMk id="2" creationId="{C4A1DC9B-CA07-4439-AD6B-BDBBC503035F}"/>
          </ac:spMkLst>
        </pc:spChg>
        <pc:spChg chg="mod">
          <ac:chgData name="기근모" userId="S::20165170@chosun.kr::991b8316-711a-41ea-9f59-ef235cc9c245" providerId="AD" clId="Web-{F33FD7E6-52E3-8501-74E3-667268BE1E7A}" dt="2018-12-02T18:03:07.108" v="24" actId="14100"/>
          <ac:spMkLst>
            <pc:docMk/>
            <pc:sldMk cId="1377725255" sldId="262"/>
            <ac:spMk id="3" creationId="{19C2F62C-4BC0-48B1-8F82-1EB31ADF06EC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12/2/2018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>
                <a:latin typeface="Gill Sans MT"/>
              </a:rPr>
              <a:t>C조</a:t>
            </a:r>
            <a:r>
              <a:rPr lang="en-US" dirty="0"/>
              <a:t> </a:t>
            </a:r>
            <a:r>
              <a:rPr lang="ko-KR" altLang="en-US" dirty="0" err="1">
                <a:latin typeface="Gill Sans MT"/>
              </a:rPr>
              <a:t>쿵짝</a:t>
            </a:r>
            <a:endParaRPr lang="en-US" dirty="0" err="1">
              <a:latin typeface="Gill Sans MT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91440" rIns="91440" bIns="91440" rtlCol="0" anchor="t">
            <a:normAutofit fontScale="62500" lnSpcReduction="20000"/>
          </a:bodyPr>
          <a:lstStyle/>
          <a:p>
            <a:pPr algn="r"/>
            <a:r>
              <a:rPr lang="en-US" dirty="0"/>
              <a:t>20165065</a:t>
            </a:r>
            <a:r>
              <a:rPr lang="ko-KR" altLang="en-US" dirty="0" err="1"/>
              <a:t>나형욱</a:t>
            </a:r>
            <a:endParaRPr lang="en-US" dirty="0" err="1"/>
          </a:p>
          <a:p>
            <a:pPr algn="r"/>
            <a:r>
              <a:rPr lang="en-US" dirty="0"/>
              <a:t>20165067</a:t>
            </a:r>
            <a:r>
              <a:rPr lang="ko-KR" altLang="en-US" dirty="0" err="1"/>
              <a:t>김원재</a:t>
            </a:r>
            <a:endParaRPr lang="en-US" dirty="0" err="1"/>
          </a:p>
          <a:p>
            <a:pPr algn="r"/>
            <a:r>
              <a:rPr lang="en-US" dirty="0"/>
              <a:t>20165170</a:t>
            </a:r>
            <a:r>
              <a:rPr lang="ko-KR" altLang="en-US" dirty="0" err="1"/>
              <a:t>기근모</a:t>
            </a:r>
            <a:endParaRPr lang="ko-KR" altLang="en-US" dirty="0" err="1">
              <a:latin typeface="맑은 고딕"/>
              <a:ea typeface="맑은 고딕"/>
            </a:endParaRPr>
          </a:p>
          <a:p>
            <a:endParaRPr lang="en-US" altLang="ko-KR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32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1A3225-AABB-4CC8-BC14-18D456AA0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ko-KR" altLang="en-US" dirty="0">
                <a:latin typeface="맑은 고딕"/>
                <a:ea typeface="맑은 고딕"/>
              </a:rPr>
            </a:br>
            <a:r>
              <a:rPr lang="ko-KR" altLang="en-US" dirty="0">
                <a:latin typeface="맑은 고딕"/>
                <a:ea typeface="맑은 고딕"/>
              </a:rPr>
              <a:t>게임 소개</a:t>
            </a:r>
            <a:br>
              <a:rPr lang="ko-KR" altLang="en-US" dirty="0">
                <a:latin typeface="맑은 고딕"/>
                <a:ea typeface="맑은 고딕"/>
              </a:rPr>
            </a:b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AFDC6AF-38D2-440E-A5D2-5A53AAE1D8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여러 장의 카드 중 같은 짝을 골라 맞추는 게임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4x4 배열로 </a:t>
            </a:r>
            <a:r>
              <a:rPr lang="ko-KR" altLang="en-US" dirty="0" err="1">
                <a:latin typeface="맑은 고딕"/>
                <a:ea typeface="맑은 고딕"/>
              </a:rPr>
              <a:t>짝맞추기</a:t>
            </a:r>
            <a:r>
              <a:rPr lang="ko-KR" altLang="en-US" dirty="0">
                <a:latin typeface="맑은 고딕"/>
                <a:ea typeface="맑은 고딕"/>
              </a:rPr>
              <a:t> 게임 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2가지의 같은 값을 동시에 맞추며 진행</a:t>
            </a:r>
          </a:p>
          <a:p>
            <a:r>
              <a:rPr lang="ko-KR" altLang="en-US" dirty="0" err="1">
                <a:latin typeface="맑은 고딕"/>
                <a:ea typeface="맑은 고딕"/>
              </a:rPr>
              <a:t>차등점수제를</a:t>
            </a:r>
            <a:r>
              <a:rPr lang="ko-KR" altLang="en-US" dirty="0">
                <a:latin typeface="맑은 고딕"/>
                <a:ea typeface="맑은 고딕"/>
              </a:rPr>
              <a:t> 도입하여 </a:t>
            </a:r>
            <a:r>
              <a:rPr lang="ko-KR" altLang="en-US" dirty="0" err="1">
                <a:latin typeface="맑은 고딕"/>
                <a:ea typeface="맑은 고딕"/>
              </a:rPr>
              <a:t>랭킹제를</a:t>
            </a:r>
            <a:r>
              <a:rPr lang="ko-KR" altLang="en-US" dirty="0">
                <a:latin typeface="맑은 고딕"/>
                <a:ea typeface="맑은 고딕"/>
              </a:rPr>
              <a:t> 운영</a:t>
            </a:r>
            <a:endParaRPr lang="ko-KR" dirty="0">
              <a:latin typeface="맑은 고딕"/>
              <a:ea typeface="맑은 고딕"/>
            </a:endParaRPr>
          </a:p>
          <a:p>
            <a:endParaRPr lang="ko-KR" altLang="en-US" dirty="0">
              <a:latin typeface="맑은 고딕"/>
              <a:ea typeface="맑은 고딕"/>
            </a:endParaRPr>
          </a:p>
          <a:p>
            <a:endParaRPr lang="ko-KR" altLang="en-US" dirty="0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6145764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D70411-202F-460A-B22A-3FDF926495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게임 방식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FD99EB5-5BEF-4B39-8932-14A3578FE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프로그램 </a:t>
            </a:r>
            <a:r>
              <a:rPr lang="ko-KR" altLang="en-US" dirty="0" err="1">
                <a:latin typeface="맑은 고딕"/>
                <a:ea typeface="맑은 고딕"/>
              </a:rPr>
              <a:t>실행시</a:t>
            </a:r>
            <a:r>
              <a:rPr lang="ko-KR" altLang="en-US" dirty="0">
                <a:latin typeface="맑은 고딕"/>
                <a:ea typeface="맑은 고딕"/>
              </a:rPr>
              <a:t> 로그인, </a:t>
            </a:r>
            <a:r>
              <a:rPr lang="ko-KR" altLang="en-US" dirty="0" err="1">
                <a:latin typeface="맑은 고딕"/>
                <a:ea typeface="맑은 고딕"/>
              </a:rPr>
              <a:t>회원가입</a:t>
            </a:r>
            <a:r>
              <a:rPr lang="ko-KR" altLang="en-US" dirty="0">
                <a:latin typeface="맑은 고딕"/>
                <a:ea typeface="맑은 고딕"/>
              </a:rPr>
              <a:t>, 종료 메뉴가 있다</a:t>
            </a:r>
          </a:p>
          <a:p>
            <a:r>
              <a:rPr lang="ko-KR" altLang="en-US" dirty="0" err="1">
                <a:latin typeface="맑은 고딕"/>
                <a:ea typeface="맑은 고딕"/>
              </a:rPr>
              <a:t>회원가입은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계정아이디를</a:t>
            </a:r>
            <a:r>
              <a:rPr lang="ko-KR" altLang="en-US" dirty="0">
                <a:latin typeface="맑은 고딕"/>
                <a:ea typeface="맑은 고딕"/>
              </a:rPr>
              <a:t> 만들고 </a:t>
            </a:r>
            <a:r>
              <a:rPr lang="ko-KR" altLang="en-US" dirty="0" err="1">
                <a:latin typeface="맑은 고딕"/>
                <a:ea typeface="맑은 고딕"/>
              </a:rPr>
              <a:t>로그인은</a:t>
            </a:r>
            <a:r>
              <a:rPr lang="ko-KR" altLang="en-US" dirty="0">
                <a:latin typeface="맑은 고딕"/>
                <a:ea typeface="맑은 고딕"/>
              </a:rPr>
              <a:t> </a:t>
            </a:r>
            <a:r>
              <a:rPr lang="ko-KR" altLang="en-US" dirty="0" err="1">
                <a:latin typeface="맑은 고딕"/>
                <a:ea typeface="맑은 고딕"/>
              </a:rPr>
              <a:t>만들어진</a:t>
            </a:r>
            <a:r>
              <a:rPr lang="ko-KR" altLang="en-US" dirty="0">
                <a:latin typeface="맑은 고딕"/>
                <a:ea typeface="맑은 고딕"/>
              </a:rPr>
              <a:t> 아이디로 </a:t>
            </a:r>
            <a:r>
              <a:rPr lang="ko-KR" altLang="en-US" dirty="0" err="1">
                <a:latin typeface="맑은 고딕"/>
                <a:ea typeface="맑은 고딕"/>
              </a:rPr>
              <a:t>로그인을</a:t>
            </a:r>
            <a:r>
              <a:rPr lang="ko-KR" altLang="en-US" dirty="0">
                <a:latin typeface="맑은 고딕"/>
                <a:ea typeface="맑은 고딕"/>
              </a:rPr>
              <a:t> 한다</a:t>
            </a:r>
          </a:p>
          <a:p>
            <a:r>
              <a:rPr lang="ko-KR" altLang="en-US" dirty="0" err="1">
                <a:latin typeface="맑은 고딕"/>
                <a:ea typeface="맑은 고딕"/>
              </a:rPr>
              <a:t>로그인을하면</a:t>
            </a:r>
            <a:r>
              <a:rPr lang="ko-KR" altLang="en-US" dirty="0">
                <a:latin typeface="맑은 고딕"/>
                <a:ea typeface="맑은 고딕"/>
              </a:rPr>
              <a:t> 공지사항이 먼저 뜨며</a:t>
            </a:r>
          </a:p>
          <a:p>
            <a:r>
              <a:rPr lang="ko-KR" altLang="en-US" dirty="0" err="1">
                <a:latin typeface="맑은 고딕"/>
                <a:ea typeface="맑은 고딕"/>
              </a:rPr>
              <a:t>게임시작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랭크보기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회원정보</a:t>
            </a:r>
            <a:r>
              <a:rPr lang="ko-KR" altLang="en-US" dirty="0">
                <a:latin typeface="맑은 고딕"/>
                <a:ea typeface="맑은 고딕"/>
              </a:rPr>
              <a:t> 수정 회원 탈퇴 </a:t>
            </a:r>
            <a:r>
              <a:rPr lang="ko-KR" altLang="en-US" dirty="0" err="1">
                <a:latin typeface="맑은 고딕"/>
                <a:ea typeface="맑은 고딕"/>
              </a:rPr>
              <a:t>로그아웃이</a:t>
            </a:r>
            <a:r>
              <a:rPr lang="ko-KR" altLang="en-US" dirty="0">
                <a:latin typeface="맑은 고딕"/>
                <a:ea typeface="맑은 고딕"/>
              </a:rPr>
              <a:t> 있다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원하는 메뉴를 선택하여 진행하는데 게임이 시작되면 4x4 배열의 보기가         생기고 </a:t>
            </a:r>
            <a:r>
              <a:rPr lang="ko-KR" dirty="0">
                <a:latin typeface="맑은 고딕"/>
                <a:ea typeface="맑은 고딕"/>
              </a:rPr>
              <a:t>원하는 공간 </a:t>
            </a:r>
            <a:r>
              <a:rPr lang="ko-KR" dirty="0" err="1">
                <a:latin typeface="맑은 고딕"/>
                <a:ea typeface="맑은 고딕"/>
              </a:rPr>
              <a:t>두개를</a:t>
            </a:r>
            <a:r>
              <a:rPr lang="ko-KR" dirty="0">
                <a:latin typeface="맑은 고딕"/>
                <a:ea typeface="맑은 고딕"/>
              </a:rPr>
              <a:t> 입력하여 짝을 맞추며 </a:t>
            </a:r>
            <a:r>
              <a:rPr lang="ko-KR" dirty="0" err="1">
                <a:latin typeface="맑은 고딕"/>
                <a:ea typeface="맑은 고딕"/>
              </a:rPr>
              <a:t>틀렸을경우엔</a:t>
            </a:r>
            <a:r>
              <a:rPr lang="ko-KR" dirty="0">
                <a:latin typeface="맑은 고딕"/>
                <a:ea typeface="맑은 고딕"/>
              </a:rPr>
              <a:t> 다시 </a:t>
            </a:r>
            <a:r>
              <a:rPr lang="ko-KR" altLang="en-US" dirty="0">
                <a:latin typeface="맑은 고딕"/>
                <a:ea typeface="맑은 고딕"/>
              </a:rPr>
              <a:t>되돌아가   고</a:t>
            </a:r>
            <a:r>
              <a:rPr lang="ko-KR" dirty="0">
                <a:latin typeface="맑은 고딕"/>
                <a:ea typeface="맑은 고딕"/>
              </a:rPr>
              <a:t> 맞추면 그대로 진행한다</a:t>
            </a:r>
          </a:p>
          <a:p>
            <a:endParaRPr lang="ko-KR" altLang="en-US" dirty="0">
              <a:latin typeface="맑은 고딕"/>
              <a:ea typeface="맑은 고딕"/>
            </a:endParaRPr>
          </a:p>
          <a:p>
            <a:endParaRPr lang="ko-KR" altLang="en-US" dirty="0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455435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98FC2D7-2481-450C-8182-9A782E665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게임 방식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B17EC4-B37C-4D71-9F68-41E8A9150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79" y="2015732"/>
            <a:ext cx="9603275" cy="3450613"/>
          </a:xfrm>
        </p:spPr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전부다 </a:t>
            </a:r>
            <a:r>
              <a:rPr lang="ko-KR" altLang="en-US" dirty="0" err="1">
                <a:latin typeface="맑은 고딕"/>
                <a:ea typeface="맑은 고딕"/>
              </a:rPr>
              <a:t>맞추게되면</a:t>
            </a:r>
            <a:r>
              <a:rPr lang="ko-KR" altLang="en-US" dirty="0">
                <a:latin typeface="맑은 고딕"/>
                <a:ea typeface="맑은 고딕"/>
              </a:rPr>
              <a:t> 게임이 종료되고 종료된 시간 분 초 </a:t>
            </a:r>
            <a:r>
              <a:rPr lang="ko-KR" altLang="en-US" dirty="0" err="1">
                <a:latin typeface="맑은 고딕"/>
                <a:ea typeface="맑은 고딕"/>
              </a:rPr>
              <a:t>를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입력받아</a:t>
            </a:r>
            <a:r>
              <a:rPr lang="ko-KR" altLang="en-US" dirty="0">
                <a:latin typeface="맑은 고딕"/>
                <a:ea typeface="맑은 고딕"/>
              </a:rPr>
              <a:t> 랭킹에 </a:t>
            </a:r>
            <a:r>
              <a:rPr lang="ko-KR" altLang="en-US" dirty="0" err="1">
                <a:latin typeface="맑은 고딕"/>
                <a:ea typeface="맑은 고딕"/>
              </a:rPr>
              <a:t>올려진다</a:t>
            </a:r>
          </a:p>
          <a:p>
            <a:r>
              <a:rPr lang="ko-KR" altLang="en-US">
                <a:latin typeface="맑은 고딕"/>
                <a:ea typeface="맑은 고딕"/>
              </a:rPr>
              <a:t>랭킹은 가장 빠르게 클리어 한 아이디부터 등수가 설정되어 나온다</a:t>
            </a:r>
          </a:p>
          <a:p>
            <a:endParaRPr lang="ko-KR" altLang="en-US" dirty="0">
              <a:latin typeface="맑은 고딕"/>
              <a:ea typeface="맑은 고딕"/>
            </a:endParaRPr>
          </a:p>
        </p:txBody>
      </p:sp>
      <p:pic>
        <p:nvPicPr>
          <p:cNvPr id="5" name="그림 6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BB36D1A2-38C2-4865-B492-04E576C869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9" name="그림 9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A6C0A852-B9E1-4C4F-8A88-267835ED97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11" name="그림 12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5287AB24-91CC-4583-9007-15786A078D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14" name="그림 14" descr="전자기기이(가) 표시된 사진&#10;&#10;매우 높은 신뢰도로 생성된 설명">
            <a:extLst>
              <a:ext uri="{FF2B5EF4-FFF2-40B4-BE49-F238E27FC236}">
                <a16:creationId xmlns:a16="http://schemas.microsoft.com/office/drawing/2014/main" id="{EFCCBB26-2E20-4ACD-8008-C33A11732E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17" name="그림 17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4A9C279E-3265-4C20-AE0B-F852375727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6451" y="226791"/>
            <a:ext cx="10912997" cy="6105404"/>
          </a:xfrm>
          <a:prstGeom prst="rect">
            <a:avLst/>
          </a:prstGeom>
        </p:spPr>
      </p:pic>
      <p:pic>
        <p:nvPicPr>
          <p:cNvPr id="19" name="그림 20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71DEF688-67A5-4203-8E7E-5277B40024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22" name="그림 22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B018621F-9175-41D5-ACF6-1DD4360319F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24" name="그림 24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43EB6D9B-36CF-4012-885F-F444948C8B9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86451" y="197855"/>
            <a:ext cx="10912997" cy="6134341"/>
          </a:xfrm>
          <a:prstGeom prst="rect">
            <a:avLst/>
          </a:prstGeom>
        </p:spPr>
      </p:pic>
      <p:pic>
        <p:nvPicPr>
          <p:cNvPr id="26" name="그림 26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D33BCE3E-7265-49A2-A510-D687EFD47F5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  <p:pic>
        <p:nvPicPr>
          <p:cNvPr id="28" name="그림 28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93589732-26A6-4B8A-BAB2-28759FC7064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86451" y="197855"/>
            <a:ext cx="10912997" cy="6134341"/>
          </a:xfrm>
          <a:prstGeom prst="rect">
            <a:avLst/>
          </a:prstGeom>
        </p:spPr>
      </p:pic>
      <p:pic>
        <p:nvPicPr>
          <p:cNvPr id="30" name="그림 30" descr="스크린샷이(가) 표시된 사진&#10;&#10;매우 높은 신뢰도로 생성된 설명">
            <a:extLst>
              <a:ext uri="{FF2B5EF4-FFF2-40B4-BE49-F238E27FC236}">
                <a16:creationId xmlns:a16="http://schemas.microsoft.com/office/drawing/2014/main" id="{FBA6DE24-9892-4E2D-B647-C3D7AD7EE1C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86451" y="197855"/>
            <a:ext cx="10941934" cy="613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408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6803A2-C804-49BA-8AE3-AB9231E26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게임 제공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2C6BA9-423A-4160-9770-79CA5B873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latin typeface="맑은 고딕"/>
                <a:ea typeface="맑은 고딕"/>
              </a:rPr>
              <a:t>회원 정보 수정은 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변경할수있는데</a:t>
            </a:r>
            <a:r>
              <a:rPr lang="ko-KR" altLang="en-US" dirty="0">
                <a:latin typeface="맑은 고딕"/>
                <a:ea typeface="맑은 고딕"/>
              </a:rPr>
              <a:t> 기존 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입력받고</a:t>
            </a:r>
            <a:r>
              <a:rPr lang="ko-KR" altLang="en-US" dirty="0">
                <a:latin typeface="맑은 고딕"/>
                <a:ea typeface="맑은 고딕"/>
              </a:rPr>
              <a:t> 새로운 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dirty="0" err="1">
                <a:latin typeface="맑은 고딕"/>
                <a:ea typeface="맑은 고딕"/>
              </a:rPr>
              <a:t>입력받아</a:t>
            </a:r>
            <a:r>
              <a:rPr lang="ko-KR" altLang="en-US" dirty="0">
                <a:latin typeface="맑은 고딕"/>
                <a:ea typeface="맑은 고딕"/>
              </a:rPr>
              <a:t> 변경이 된다.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회원 탈퇴는 </a:t>
            </a:r>
            <a:r>
              <a:rPr lang="ko-KR" altLang="en-US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err="1">
                <a:latin typeface="맑은 고딕"/>
                <a:ea typeface="맑은 고딕"/>
              </a:rPr>
              <a:t>입력받고</a:t>
            </a:r>
            <a:r>
              <a:rPr lang="ko-KR" altLang="en-US" dirty="0">
                <a:latin typeface="맑은 고딕"/>
                <a:ea typeface="맑은 고딕"/>
              </a:rPr>
              <a:t> 재차 확인으로 </a:t>
            </a:r>
            <a:r>
              <a:rPr lang="ko-KR" altLang="en-US" err="1">
                <a:latin typeface="맑은 고딕"/>
                <a:ea typeface="맑은 고딕"/>
              </a:rPr>
              <a:t>탈퇴할것인지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err="1">
                <a:latin typeface="맑은 고딕"/>
                <a:ea typeface="맑은 고딕"/>
              </a:rPr>
              <a:t>확인후</a:t>
            </a:r>
            <a:r>
              <a:rPr lang="ko-KR" altLang="en-US" dirty="0">
                <a:latin typeface="맑은 고딕"/>
                <a:ea typeface="맑은 고딕"/>
              </a:rPr>
              <a:t> 회원을 탈퇴한다.</a:t>
            </a:r>
          </a:p>
          <a:p>
            <a:r>
              <a:rPr lang="ko-KR" altLang="en-US" err="1">
                <a:latin typeface="맑은 고딕"/>
                <a:ea typeface="맑은 고딕"/>
              </a:rPr>
              <a:t>로그인시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err="1">
                <a:latin typeface="맑은 고딕"/>
                <a:ea typeface="맑은 고딕"/>
              </a:rPr>
              <a:t>회원아이디가</a:t>
            </a:r>
            <a:r>
              <a:rPr lang="ko-KR" altLang="en-US" dirty="0">
                <a:latin typeface="맑은 고딕"/>
                <a:ea typeface="맑은 고딕"/>
              </a:rPr>
              <a:t> </a:t>
            </a:r>
            <a:r>
              <a:rPr lang="ko-KR" altLang="en-US" err="1">
                <a:latin typeface="맑은 고딕"/>
                <a:ea typeface="맑은 고딕"/>
              </a:rPr>
              <a:t>유저일경우엔</a:t>
            </a:r>
            <a:r>
              <a:rPr lang="ko-KR" altLang="en-US" dirty="0">
                <a:latin typeface="맑은 고딕"/>
                <a:ea typeface="맑은 고딕"/>
              </a:rPr>
              <a:t> 앞에 나온 게임이 진행되며 관리자(admin) 일 경우에는 관리자 </a:t>
            </a:r>
            <a:r>
              <a:rPr lang="ko-KR" altLang="en-US" err="1">
                <a:latin typeface="맑은 고딕"/>
                <a:ea typeface="맑은 고딕"/>
              </a:rPr>
              <a:t>로그인이</a:t>
            </a:r>
            <a:r>
              <a:rPr lang="ko-KR" altLang="en-US" dirty="0">
                <a:latin typeface="맑은 고딕"/>
                <a:ea typeface="맑은 고딕"/>
              </a:rPr>
              <a:t> 완료되며 관리자 메뉴로 진입되게 된다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공지사항 수정, </a:t>
            </a:r>
            <a:r>
              <a:rPr lang="ko-KR" altLang="en-US" err="1">
                <a:latin typeface="맑은 고딕"/>
                <a:ea typeface="맑은 고딕"/>
              </a:rPr>
              <a:t>회원데이터</a:t>
            </a:r>
            <a:r>
              <a:rPr lang="ko-KR" altLang="en-US" dirty="0">
                <a:latin typeface="맑은 고딕"/>
                <a:ea typeface="맑은 고딕"/>
              </a:rPr>
              <a:t> 초기화, 관리자 </a:t>
            </a:r>
            <a:r>
              <a:rPr lang="ko-KR" altLang="en-US" err="1">
                <a:latin typeface="맑은 고딕"/>
                <a:ea typeface="맑은 고딕"/>
              </a:rPr>
              <a:t>비밀번호</a:t>
            </a:r>
            <a:r>
              <a:rPr lang="ko-KR" altLang="en-US" dirty="0">
                <a:latin typeface="맑은 고딕"/>
                <a:ea typeface="맑은 고딕"/>
              </a:rPr>
              <a:t> 변경 이 있다.</a:t>
            </a:r>
          </a:p>
          <a:p>
            <a:endParaRPr lang="ko-KR" altLang="en-US" dirty="0">
              <a:latin typeface="맑은 고딕"/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71387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D3254A-A60E-47EE-8FA6-AB400CAD7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게임 제공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9554158-99DF-4462-BEAE-1535923A4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공지사항 수정은 공지사항 추가 및 삭제 </a:t>
            </a:r>
            <a:r>
              <a:rPr lang="ko-KR" altLang="en-US" dirty="0" err="1">
                <a:latin typeface="맑은 고딕"/>
                <a:ea typeface="맑은 고딕"/>
              </a:rPr>
              <a:t>할수있다</a:t>
            </a:r>
            <a:r>
              <a:rPr lang="ko-KR" altLang="en-US" dirty="0">
                <a:latin typeface="맑은 고딕"/>
                <a:ea typeface="맑은 고딕"/>
              </a:rPr>
              <a:t>.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회원 랭킹 데이터 초기화는 해당 아이디를 입력하여 그 아이디의 랭킹 데이터를 초기화시킨다</a:t>
            </a:r>
          </a:p>
          <a:p>
            <a:r>
              <a:rPr lang="ko-KR" altLang="en-US" dirty="0">
                <a:latin typeface="맑은 고딕"/>
                <a:ea typeface="맑은 고딕"/>
              </a:rPr>
              <a:t>관리자 </a:t>
            </a:r>
            <a:r>
              <a:rPr lang="ko-KR" altLang="en-US" dirty="0" err="1">
                <a:latin typeface="맑은 고딕"/>
                <a:ea typeface="맑은 고딕"/>
              </a:rPr>
              <a:t>비밀번호</a:t>
            </a:r>
            <a:r>
              <a:rPr lang="ko-KR" altLang="en-US" dirty="0">
                <a:latin typeface="맑은 고딕"/>
                <a:ea typeface="맑은 고딕"/>
              </a:rPr>
              <a:t> 변경은 관리자의 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입력하고 새로운 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입력하여 </a:t>
            </a:r>
            <a:r>
              <a:rPr lang="ko-KR" altLang="en-US" dirty="0" err="1">
                <a:latin typeface="맑은 고딕"/>
                <a:ea typeface="맑은 고딕"/>
              </a:rPr>
              <a:t>비밀번호를</a:t>
            </a:r>
            <a:r>
              <a:rPr lang="ko-KR" altLang="en-US" dirty="0">
                <a:latin typeface="맑은 고딕"/>
                <a:ea typeface="맑은 고딕"/>
              </a:rPr>
              <a:t> 변경한다.</a:t>
            </a:r>
          </a:p>
          <a:p>
            <a:endParaRPr lang="ko-KR" altLang="en-US" dirty="0">
              <a:latin typeface="맑은 고딕"/>
              <a:ea typeface="맑은 고딕"/>
            </a:endParaRPr>
          </a:p>
        </p:txBody>
      </p:sp>
      <p:pic>
        <p:nvPicPr>
          <p:cNvPr id="18" name="그림 18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017A00C1-0A5B-49CB-AB12-775271E05D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716" y="255728"/>
            <a:ext cx="10903351" cy="6115049"/>
          </a:xfrm>
          <a:prstGeom prst="rect">
            <a:avLst/>
          </a:prstGeom>
        </p:spPr>
      </p:pic>
      <p:pic>
        <p:nvPicPr>
          <p:cNvPr id="20" name="그림 20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D119C148-A156-45DF-9EDB-9611E2F785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716" y="255728"/>
            <a:ext cx="10903351" cy="6115049"/>
          </a:xfrm>
          <a:prstGeom prst="rect">
            <a:avLst/>
          </a:prstGeom>
        </p:spPr>
      </p:pic>
      <p:pic>
        <p:nvPicPr>
          <p:cNvPr id="22" name="그림 22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FF0F0E46-06E4-4121-82B9-FBD9E9CD9A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716" y="294310"/>
            <a:ext cx="10903351" cy="6105404"/>
          </a:xfrm>
          <a:prstGeom prst="rect">
            <a:avLst/>
          </a:prstGeom>
        </p:spPr>
      </p:pic>
      <p:pic>
        <p:nvPicPr>
          <p:cNvPr id="24" name="그림 24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B373EEDD-B117-4A13-AE3A-4E22D2D27E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9716" y="255728"/>
            <a:ext cx="10903351" cy="6115049"/>
          </a:xfrm>
          <a:prstGeom prst="rect">
            <a:avLst/>
          </a:prstGeom>
        </p:spPr>
      </p:pic>
      <p:pic>
        <p:nvPicPr>
          <p:cNvPr id="26" name="그림 26">
            <a:extLst>
              <a:ext uri="{FF2B5EF4-FFF2-40B4-BE49-F238E27FC236}">
                <a16:creationId xmlns:a16="http://schemas.microsoft.com/office/drawing/2014/main" id="{3045C440-62D1-4E52-AC73-CB45D0C080F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9716" y="255728"/>
            <a:ext cx="10903351" cy="6115049"/>
          </a:xfrm>
          <a:prstGeom prst="rect">
            <a:avLst/>
          </a:prstGeom>
        </p:spPr>
      </p:pic>
      <p:pic>
        <p:nvPicPr>
          <p:cNvPr id="28" name="그림 28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A29DCF7F-AF9B-4A10-8369-655AFA14C6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9716" y="255728"/>
            <a:ext cx="10903351" cy="6115049"/>
          </a:xfrm>
          <a:prstGeom prst="rect">
            <a:avLst/>
          </a:prstGeom>
        </p:spPr>
      </p:pic>
      <p:pic>
        <p:nvPicPr>
          <p:cNvPr id="30" name="그림 30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AC901AAF-0C55-4B6B-ADE8-5D257F5773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69716" y="294310"/>
            <a:ext cx="10903351" cy="6105404"/>
          </a:xfrm>
          <a:prstGeom prst="rect">
            <a:avLst/>
          </a:prstGeom>
        </p:spPr>
      </p:pic>
      <p:pic>
        <p:nvPicPr>
          <p:cNvPr id="32" name="그림 32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54CC401C-1B11-43E7-BB40-0E8A7CB34FB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69716" y="255728"/>
            <a:ext cx="10874415" cy="6115049"/>
          </a:xfrm>
          <a:prstGeom prst="rect">
            <a:avLst/>
          </a:prstGeom>
        </p:spPr>
      </p:pic>
      <p:pic>
        <p:nvPicPr>
          <p:cNvPr id="36" name="그림 36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7A8978A8-20B4-47AD-B817-0ADF21D70F1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69716" y="275019"/>
            <a:ext cx="10903351" cy="6115049"/>
          </a:xfrm>
          <a:prstGeom prst="rect">
            <a:avLst/>
          </a:prstGeom>
        </p:spPr>
      </p:pic>
      <p:pic>
        <p:nvPicPr>
          <p:cNvPr id="40" name="그림 40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7F389A4D-A0EB-48E3-A6EC-247790F0916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69716" y="275019"/>
            <a:ext cx="10874415" cy="6095758"/>
          </a:xfrm>
          <a:prstGeom prst="rect">
            <a:avLst/>
          </a:prstGeom>
        </p:spPr>
      </p:pic>
      <p:pic>
        <p:nvPicPr>
          <p:cNvPr id="42" name="그림 42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D6162DD2-4BCF-4768-8112-364E5AC042A4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69716" y="265374"/>
            <a:ext cx="10903351" cy="6115050"/>
          </a:xfrm>
          <a:prstGeom prst="rect">
            <a:avLst/>
          </a:prstGeom>
        </p:spPr>
      </p:pic>
      <p:pic>
        <p:nvPicPr>
          <p:cNvPr id="44" name="그림 44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70EE8638-7516-4EA6-B8B4-75567A4408B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769716" y="246082"/>
            <a:ext cx="10903351" cy="6124696"/>
          </a:xfrm>
          <a:prstGeom prst="rect">
            <a:avLst/>
          </a:prstGeom>
        </p:spPr>
      </p:pic>
      <p:pic>
        <p:nvPicPr>
          <p:cNvPr id="4" name="그림 4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4C51CB82-F23F-4A79-849F-4695E394D6BC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769716" y="265374"/>
            <a:ext cx="10903351" cy="6124694"/>
          </a:xfrm>
          <a:prstGeom prst="rect">
            <a:avLst/>
          </a:prstGeom>
        </p:spPr>
      </p:pic>
      <p:pic>
        <p:nvPicPr>
          <p:cNvPr id="6" name="그림 6" descr="전자기기이(가) 표시된 사진&#10;&#10;높은 신뢰도로 생성된 설명">
            <a:extLst>
              <a:ext uri="{FF2B5EF4-FFF2-40B4-BE49-F238E27FC236}">
                <a16:creationId xmlns:a16="http://schemas.microsoft.com/office/drawing/2014/main" id="{B24E9FEB-9D0F-44A5-B07D-6FC82A6018D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769716" y="246082"/>
            <a:ext cx="10903351" cy="6115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191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A1DC9B-CA07-4439-AD6B-BDBBC5030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latin typeface="맑은 고딕"/>
                <a:ea typeface="맑은 고딕"/>
              </a:rPr>
              <a:t>감사합니다.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9C2F62C-4BC0-48B1-8F82-1EB31ADF06EC}"/>
              </a:ext>
            </a:extLst>
          </p:cNvPr>
          <p:cNvSpPr>
            <a:spLocks noGrp="1"/>
          </p:cNvSpPr>
          <p:nvPr>
            <p:ph idx="1"/>
          </p:nvPr>
        </p:nvSpPr>
        <p:spPr>
          <a:xfrm flipH="1" flipV="1">
            <a:off x="11054854" y="5466345"/>
            <a:ext cx="61585" cy="176121"/>
          </a:xfrm>
        </p:spPr>
        <p:txBody>
          <a:bodyPr>
            <a:normAutofit fontScale="25000" lnSpcReduction="20000"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72525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TF10001119</Template>
  <TotalTime>0</TotalTime>
  <Words>0</Words>
  <Application>Microsoft Office PowerPoint</Application>
  <PresentationFormat>와이드스크린</PresentationFormat>
  <Paragraphs>0</Paragraphs>
  <Slides>7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8" baseType="lpstr">
      <vt:lpstr>Gallery</vt:lpstr>
      <vt:lpstr>C조 쿵짝</vt:lpstr>
      <vt:lpstr> 게임 소개 </vt:lpstr>
      <vt:lpstr>게임 방식</vt:lpstr>
      <vt:lpstr>게임 방식</vt:lpstr>
      <vt:lpstr>게임 제공</vt:lpstr>
      <vt:lpstr>게임 제공</vt:lpstr>
      <vt:lpstr>감사합니다.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 </cp:lastModifiedBy>
  <cp:revision>330</cp:revision>
  <dcterms:created xsi:type="dcterms:W3CDTF">2016-01-13T19:04:32Z</dcterms:created>
  <dcterms:modified xsi:type="dcterms:W3CDTF">2018-12-03T02:18:40Z</dcterms:modified>
</cp:coreProperties>
</file>

<file path=docProps/thumbnail.jpeg>
</file>